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304" r:id="rId3"/>
    <p:sldId id="260" r:id="rId4"/>
    <p:sldId id="263" r:id="rId5"/>
    <p:sldId id="290" r:id="rId6"/>
    <p:sldId id="291" r:id="rId7"/>
    <p:sldId id="292" r:id="rId8"/>
    <p:sldId id="273" r:id="rId9"/>
    <p:sldId id="274" r:id="rId10"/>
    <p:sldId id="300" r:id="rId11"/>
    <p:sldId id="270" r:id="rId12"/>
    <p:sldId id="271" r:id="rId13"/>
    <p:sldId id="294" r:id="rId14"/>
    <p:sldId id="297" r:id="rId15"/>
    <p:sldId id="295" r:id="rId16"/>
    <p:sldId id="296" r:id="rId17"/>
    <p:sldId id="302" r:id="rId18"/>
    <p:sldId id="299" r:id="rId19"/>
    <p:sldId id="298" r:id="rId20"/>
    <p:sldId id="264" r:id="rId21"/>
    <p:sldId id="268" r:id="rId22"/>
    <p:sldId id="301" r:id="rId23"/>
    <p:sldId id="30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3" autoAdjust="0"/>
    <p:restoredTop sz="94660"/>
  </p:normalViewPr>
  <p:slideViewPr>
    <p:cSldViewPr>
      <p:cViewPr varScale="1">
        <p:scale>
          <a:sx n="108" d="100"/>
          <a:sy n="108" d="100"/>
        </p:scale>
        <p:origin x="120" y="318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-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E380BCB-F874-4527-A9C2-48C1CBE77CC8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83FFA07-C967-4FB5-9BFA-BB4D56122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59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kristian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5A25D-3448-4AF4-A5DD-DBA37443DB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3E301F-73DD-49B1-A34E-C941D1C454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6EE45-88F6-4A13-8A4D-7DB1340D9F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56EE45-88F6-4A13-8A4D-7DB1340D9F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7B99AB-B8A8-4D81-B266-9D840F32F5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7B99AB-B8A8-4D81-B266-9D840F32F5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7B99AB-B8A8-4D81-B266-9D840F32F5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alex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7B99AB-B8A8-4D81-B266-9D840F32F5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FFA07-C967-4FB5-9BFA-BB4D5612281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63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kristian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5A25D-3448-4AF4-A5DD-DBA37443DB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1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kristian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5A25D-3448-4AF4-A5DD-DBA37443DB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kristian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A5A25D-3448-4AF4-A5DD-DBA37443DB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 smtClean="0"/>
            </a:lvl1pPr>
          </a:lstStyle>
          <a:p>
            <a:pPr>
              <a:defRPr/>
            </a:pPr>
            <a:fld id="{B866FED2-349E-4B29-9291-0107A6205147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 dirty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2EB17D2-3558-4402-9B37-460460E93C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D7C0C-3EB9-44D7-BFC1-810618B0827B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8140-4791-45A9-92F4-D3CC2E6B21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2B6C-677E-483C-9C08-83B5FBC57DA6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8C69-48E7-4CFD-928A-B418082DB2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B1ED-47A7-40B5-BA64-B1C8743E4989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0B26-8092-458B-A16D-ADF6E6B33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2721-4BCC-40DF-AD13-79DE5476F589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20F1-90E8-455C-9144-E6E081E82A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D8FD-4096-4945-A5E8-F22FEEF58B72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6CC19-FC62-4638-BF77-6A3F269806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3DAE-B2F7-4AC1-8997-C39E084C0FB5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D8654-E08D-47A7-A773-8D250D1B84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87C78-AF77-4B20-AED9-B54603626EB8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487B1-230E-4C19-BFE8-28E78BA540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64BAE-FC10-4D47-BC0C-A9557B7C2FB9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05AC0-E1E5-4B24-BEDF-8F9C8CC68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4F28-B546-449F-B66F-7659653196D0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03E66-BEF5-418E-8647-257048911F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39CA3-2283-4393-B579-CD9298F9313D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E4734-DDA5-4EFC-90AF-AFC029BF9E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1711D8-7746-427B-9318-466AF82FEC68}" type="datetimeFigureOut">
              <a:rPr lang="en-US"/>
              <a:pPr>
                <a:defRPr/>
              </a:pPr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EFEF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8827B3-6148-4206-9686-E3FF72E78C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5" r:id="rId9"/>
    <p:sldLayoutId id="2147483681" r:id="rId10"/>
    <p:sldLayoutId id="2147483682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3886200"/>
            <a:ext cx="3429000" cy="2057400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 smtClean="0"/>
              <a:t>The Paris Produce Project</a:t>
            </a:r>
            <a:endParaRPr lang="en-US" sz="4800" b="1" dirty="0"/>
          </a:p>
        </p:txBody>
      </p:sp>
      <p:pic>
        <p:nvPicPr>
          <p:cNvPr id="4" name="Picture 3" descr="Grow Eat Liv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066800"/>
            <a:ext cx="3352800" cy="4800600"/>
          </a:xfrm>
          <a:prstGeom prst="rect">
            <a:avLst/>
          </a:prstGeom>
        </p:spPr>
      </p:pic>
      <p:pic>
        <p:nvPicPr>
          <p:cNvPr id="5" name="Content Placeholder 3" descr="WSS.PGEC.1MT.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57600" y="152400"/>
            <a:ext cx="520707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/>
              <a:t>The Paris Produce Project</a:t>
            </a:r>
            <a:endParaRPr lang="en-US" sz="4400" b="1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6777037" cy="3508375"/>
          </a:xfrm>
        </p:spPr>
        <p:txBody>
          <a:bodyPr/>
          <a:lstStyle/>
          <a:p>
            <a:r>
              <a:rPr lang="en-US" dirty="0" smtClean="0"/>
              <a:t>The culinary students prepare lunches using the produce that we grow.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5" y="4457303"/>
            <a:ext cx="4060687" cy="228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18" y="2362200"/>
            <a:ext cx="2437660" cy="2437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2" y="2352365"/>
            <a:ext cx="4028875" cy="2266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62200"/>
            <a:ext cx="2367841" cy="4209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276" y="4585409"/>
            <a:ext cx="2856145" cy="21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/>
              <a:t>The Paris Produce Project</a:t>
            </a:r>
            <a:endParaRPr lang="en-US" sz="4400" b="1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6777037" cy="3508375"/>
          </a:xfrm>
        </p:spPr>
        <p:txBody>
          <a:bodyPr/>
          <a:lstStyle/>
          <a:p>
            <a:r>
              <a:rPr lang="en-US" dirty="0" smtClean="0"/>
              <a:t>The culinary students prepare lunches using the produce that we grow.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998" y="3688928"/>
            <a:ext cx="4573102" cy="311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DSC_0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066" y="3454400"/>
            <a:ext cx="4339701" cy="3352800"/>
          </a:xfrm>
          <a:prstGeom prst="rect">
            <a:avLst/>
          </a:prstGeom>
        </p:spPr>
      </p:pic>
      <p:pic>
        <p:nvPicPr>
          <p:cNvPr id="5" name="Content Placeholder 4" descr="Great Falls-20141029-018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6200000">
            <a:off x="6089650" y="2292350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701" y="2209801"/>
            <a:ext cx="2630545" cy="1479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6054" r="3448" b="14687"/>
          <a:stretch/>
        </p:blipFill>
        <p:spPr>
          <a:xfrm>
            <a:off x="358066" y="2275519"/>
            <a:ext cx="3505570" cy="12550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3508375"/>
          </a:xfrm>
        </p:spPr>
        <p:txBody>
          <a:bodyPr/>
          <a:lstStyle/>
          <a:p>
            <a:r>
              <a:rPr lang="en-US" dirty="0" smtClean="0"/>
              <a:t>We are serving prepared foods in the Alternative everyday to give a healthier choice.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/>
              <a:t>The Paris Produce Project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652" y="4185852"/>
            <a:ext cx="3190214" cy="2392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866" y="4066944"/>
            <a:ext cx="3332332" cy="2499249"/>
          </a:xfrm>
          <a:prstGeom prst="rect">
            <a:avLst/>
          </a:prstGeom>
        </p:spPr>
      </p:pic>
      <p:pic>
        <p:nvPicPr>
          <p:cNvPr id="4" name="Picture 3" descr="Logan Garden 2014 08.03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57108" y="3603945"/>
            <a:ext cx="3429000" cy="2525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85" y="2509237"/>
            <a:ext cx="3081867" cy="1733550"/>
          </a:xfrm>
          <a:prstGeom prst="rect">
            <a:avLst/>
          </a:prstGeom>
        </p:spPr>
      </p:pic>
      <p:pic>
        <p:nvPicPr>
          <p:cNvPr id="10" name="Picture 9" descr="10174991_1506960689556487_5395616151816687677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3937" y="2653656"/>
            <a:ext cx="3505200" cy="1600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/>
              <a:t>Loki’s</a:t>
            </a:r>
            <a:r>
              <a:rPr lang="en-US" b="1" dirty="0" smtClean="0"/>
              <a:t> Ghost Pepper Shake</a:t>
            </a:r>
            <a:endParaRPr lang="en-US" b="1" dirty="0"/>
          </a:p>
        </p:txBody>
      </p:sp>
      <p:pic>
        <p:nvPicPr>
          <p:cNvPr id="6" name="Picture 5" descr="DSC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229600" cy="52128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0_1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775" y="4084321"/>
            <a:ext cx="4038600" cy="277368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838200"/>
          </a:xfrm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Loki’s Ghost Designed &amp; Labeled</a:t>
            </a:r>
            <a:endParaRPr lang="en-US" b="1" dirty="0"/>
          </a:p>
        </p:txBody>
      </p:sp>
      <p:pic>
        <p:nvPicPr>
          <p:cNvPr id="3" name="Picture 2" descr="100_1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" y="1357188"/>
            <a:ext cx="4206240" cy="3154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6300" y="4843474"/>
            <a:ext cx="2968986" cy="1624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6519" y="4986701"/>
            <a:ext cx="2784709" cy="1566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6856" y="4798655"/>
            <a:ext cx="2966767" cy="1668807"/>
          </a:xfrm>
          <a:prstGeom prst="rect">
            <a:avLst/>
          </a:prstGeom>
        </p:spPr>
      </p:pic>
      <p:pic>
        <p:nvPicPr>
          <p:cNvPr id="6" name="Picture 5" descr="100_15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1357188"/>
            <a:ext cx="4114800" cy="3086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/>
              <a:t>Loki’s</a:t>
            </a:r>
            <a:r>
              <a:rPr lang="en-US" b="1" dirty="0" smtClean="0"/>
              <a:t> Ghost School Grown</a:t>
            </a:r>
            <a:endParaRPr lang="en-US" b="1" dirty="0"/>
          </a:p>
        </p:txBody>
      </p:sp>
      <p:pic>
        <p:nvPicPr>
          <p:cNvPr id="5" name="Picture 4" descr="Great Falls-20141119-01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8310966" cy="4953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739874"/>
            <a:ext cx="7924800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Loki’s Ghost Cut &amp; Dried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86" y="3699691"/>
            <a:ext cx="2292782" cy="282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930724"/>
            <a:ext cx="3124200" cy="1757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0" y="1919471"/>
            <a:ext cx="3759200" cy="2114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0918" y="3193365"/>
            <a:ext cx="4267198" cy="2400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0" y="4029484"/>
            <a:ext cx="4419600" cy="24860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 smtClean="0"/>
              <a:t>Loki’s</a:t>
            </a:r>
            <a:r>
              <a:rPr lang="en-US" b="1" dirty="0" smtClean="0"/>
              <a:t> Ghost Dried &amp; Crushed</a:t>
            </a:r>
            <a:endParaRPr lang="en-US" b="1" dirty="0"/>
          </a:p>
        </p:txBody>
      </p:sp>
      <p:pic>
        <p:nvPicPr>
          <p:cNvPr id="7" name="Picture 6" descr="Great Falls-20141125-01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5029200" cy="3771900"/>
          </a:xfrm>
          <a:prstGeom prst="rect">
            <a:avLst/>
          </a:prstGeom>
        </p:spPr>
      </p:pic>
      <p:pic>
        <p:nvPicPr>
          <p:cNvPr id="6" name="Picture 5" descr="IMG-20141125-01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505200"/>
            <a:ext cx="4724400" cy="3543300"/>
          </a:xfrm>
          <a:prstGeom prst="rect">
            <a:avLst/>
          </a:prstGeom>
        </p:spPr>
      </p:pic>
      <p:pic>
        <p:nvPicPr>
          <p:cNvPr id="8" name="Picture 7" descr="Classroom Garden (3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524000"/>
            <a:ext cx="3657600" cy="2272290"/>
          </a:xfrm>
          <a:prstGeom prst="rect">
            <a:avLst/>
          </a:prstGeom>
        </p:spPr>
      </p:pic>
      <p:pic>
        <p:nvPicPr>
          <p:cNvPr id="9" name="Picture 8" descr="Logan Garden 2014 07.15 1st Pepper Harvest  (1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5029200"/>
            <a:ext cx="4038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63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800" y="2664411"/>
            <a:ext cx="5145256" cy="27904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8382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Loki’s Ghost Packaging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5029200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487245"/>
            <a:ext cx="2821620" cy="5151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t="51111" r="19011" b="10000"/>
          <a:stretch/>
        </p:blipFill>
        <p:spPr>
          <a:xfrm>
            <a:off x="265590" y="1487011"/>
            <a:ext cx="1991133" cy="2322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24444" r="24805" b="45556"/>
          <a:stretch/>
        </p:blipFill>
        <p:spPr>
          <a:xfrm>
            <a:off x="2256722" y="1487011"/>
            <a:ext cx="2002577" cy="23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1981200"/>
            <a:ext cx="5638800" cy="3124200"/>
          </a:xfrm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1. GF Police Dept.</a:t>
            </a:r>
            <a:br>
              <a:rPr lang="en-US" b="1" dirty="0" smtClean="0"/>
            </a:br>
            <a:r>
              <a:rPr lang="en-US" b="1" dirty="0" smtClean="0"/>
              <a:t>2. Montana Grow Hydro</a:t>
            </a:r>
            <a:br>
              <a:rPr lang="en-US" b="1" dirty="0" smtClean="0"/>
            </a:br>
            <a:r>
              <a:rPr lang="en-US" b="1" dirty="0" smtClean="0"/>
              <a:t>3. Jack’s Pets Store</a:t>
            </a:r>
            <a:br>
              <a:rPr lang="en-US" b="1" dirty="0" smtClean="0"/>
            </a:br>
            <a:r>
              <a:rPr lang="en-US" b="1" dirty="0" smtClean="0"/>
              <a:t>4. </a:t>
            </a:r>
            <a:r>
              <a:rPr lang="en-US" b="1" dirty="0"/>
              <a:t>The Flower </a:t>
            </a:r>
            <a:r>
              <a:rPr lang="en-US" b="1" dirty="0" smtClean="0"/>
              <a:t>Farm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5</a:t>
            </a:r>
            <a:r>
              <a:rPr lang="en-US" b="1" dirty="0" smtClean="0"/>
              <a:t>. </a:t>
            </a:r>
            <a:r>
              <a:rPr lang="en-US" b="1" dirty="0"/>
              <a:t>Cascade </a:t>
            </a:r>
            <a:r>
              <a:rPr lang="en-US" b="1" dirty="0" smtClean="0"/>
              <a:t>Electric</a:t>
            </a:r>
            <a:r>
              <a:rPr lang="en-US" b="1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3400" y="609600"/>
            <a:ext cx="807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Community Support From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2895600"/>
            <a:ext cx="5981700" cy="2590800"/>
          </a:xfrm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1. Art &amp; Lynx </a:t>
            </a:r>
            <a:r>
              <a:rPr lang="en-US" b="1" dirty="0" err="1" smtClean="0"/>
              <a:t>Grafix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2. Auto Shop &amp; Welding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3. Culinary Arts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4. Math</a:t>
            </a:r>
            <a:br>
              <a:rPr lang="en-US" b="1" dirty="0" smtClean="0"/>
            </a:br>
            <a:r>
              <a:rPr lang="en-US" b="1" dirty="0" smtClean="0"/>
              <a:t>5. One Montana</a:t>
            </a:r>
            <a:br>
              <a:rPr lang="en-US" b="1" dirty="0" smtClean="0"/>
            </a:br>
            <a:r>
              <a:rPr lang="en-US" b="1" dirty="0" smtClean="0"/>
              <a:t>6. Science</a:t>
            </a:r>
            <a:endParaRPr lang="en-US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3400" y="609600"/>
            <a:ext cx="807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Classes </a:t>
            </a:r>
            <a:r>
              <a:rPr lang="en-US" sz="54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&amp;</a:t>
            </a:r>
            <a:r>
              <a:rPr lang="en-US" sz="4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Programs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4033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Benefis Foundation Grant</a:t>
            </a:r>
            <a:endParaRPr lang="en-US" b="1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We secured a $2,500 grant from the Benefis Foundation to allow this project to move forward. </a:t>
            </a:r>
          </a:p>
        </p:txBody>
      </p:sp>
      <p:pic>
        <p:nvPicPr>
          <p:cNvPr id="15364" name="Picture 2" descr="C:\Users\63867\Pictures\Benefis Health Syst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505200"/>
            <a:ext cx="579120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2 GFPS Discovery Grants</a:t>
            </a:r>
            <a:endParaRPr lang="en-US" b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secured </a:t>
            </a:r>
            <a:r>
              <a:rPr lang="en-US" dirty="0"/>
              <a:t>a</a:t>
            </a:r>
            <a:r>
              <a:rPr lang="en-US" dirty="0" smtClean="0"/>
              <a:t> $3000 and a $1700 grant from the Great Falls Public Schools Foundation to allow this project to move forward. </a:t>
            </a:r>
          </a:p>
        </p:txBody>
      </p:sp>
      <p:pic>
        <p:nvPicPr>
          <p:cNvPr id="16388" name="Picture 4" descr="gfpslogolarg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052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    Sales of Loki’s Ghost</a:t>
            </a:r>
            <a:endParaRPr lang="en-US" b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year we sell 100 bottles @ $15 each. We have generated over $2500 which is used to continue the grow project.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81400"/>
            <a:ext cx="6680723" cy="25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6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1981200"/>
            <a:ext cx="4953000" cy="35814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1. Grow room</a:t>
            </a:r>
            <a:br>
              <a:rPr lang="en-US" b="1" dirty="0" smtClean="0"/>
            </a:br>
            <a:r>
              <a:rPr lang="en-US" b="1" dirty="0" smtClean="0"/>
              <a:t>2. Aquaponics</a:t>
            </a:r>
            <a:br>
              <a:rPr lang="en-US" b="1" dirty="0" smtClean="0"/>
            </a:br>
            <a:r>
              <a:rPr lang="en-US" b="1" dirty="0" smtClean="0"/>
              <a:t>3. </a:t>
            </a:r>
            <a:r>
              <a:rPr lang="en-US" b="1" dirty="0"/>
              <a:t>Lynx Graphics</a:t>
            </a:r>
            <a:br>
              <a:rPr lang="en-US" b="1" dirty="0"/>
            </a:br>
            <a:r>
              <a:rPr lang="en-US" b="1" dirty="0" smtClean="0"/>
              <a:t>4. </a:t>
            </a:r>
            <a:r>
              <a:rPr lang="en-US" b="1" dirty="0"/>
              <a:t>Culinary </a:t>
            </a:r>
            <a:r>
              <a:rPr lang="en-US" b="1" dirty="0" smtClean="0"/>
              <a:t>Arts</a:t>
            </a:r>
            <a:br>
              <a:rPr lang="en-US" b="1" dirty="0" smtClean="0"/>
            </a:br>
            <a:r>
              <a:rPr lang="en-US" b="1" dirty="0" smtClean="0"/>
              <a:t>5. </a:t>
            </a:r>
            <a:r>
              <a:rPr lang="en-US" b="1" dirty="0"/>
              <a:t>Alternative Café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33400" y="609600"/>
            <a:ext cx="807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Lets Follow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“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the Pepper”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8131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1143000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dirty="0" smtClean="0"/>
              <a:t>PGEC Growing Systems</a:t>
            </a:r>
            <a:endParaRPr lang="en-US" sz="5400" b="1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990600"/>
          </a:xfrm>
        </p:spPr>
        <p:txBody>
          <a:bodyPr/>
          <a:lstStyle/>
          <a:p>
            <a:r>
              <a:rPr lang="en-US" dirty="0" smtClean="0"/>
              <a:t>We are growing vegetables (mostly peppers) using hydroponics, aquaponics as well as traditional soil.</a:t>
            </a:r>
          </a:p>
        </p:txBody>
      </p:sp>
      <p:pic>
        <p:nvPicPr>
          <p:cNvPr id="4" name="Picture 3" descr="DSC_0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514600"/>
            <a:ext cx="5952565" cy="4171208"/>
          </a:xfrm>
          <a:prstGeom prst="rect">
            <a:avLst/>
          </a:prstGeom>
        </p:spPr>
      </p:pic>
      <p:pic>
        <p:nvPicPr>
          <p:cNvPr id="5" name="Picture 4" descr="Classroom Garden (3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514600"/>
            <a:ext cx="2750127" cy="41521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875264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smtClean="0"/>
              <a:t>Soil System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8136" r="25932" b="2373"/>
          <a:stretch/>
        </p:blipFill>
        <p:spPr>
          <a:xfrm>
            <a:off x="5631145" y="4046989"/>
            <a:ext cx="3232727" cy="2667000"/>
          </a:xfrm>
          <a:prstGeom prst="rect">
            <a:avLst/>
          </a:prstGeom>
        </p:spPr>
      </p:pic>
      <p:pic>
        <p:nvPicPr>
          <p:cNvPr id="5" name="Picture 4" descr="Classroom Garden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200400"/>
            <a:ext cx="5334000" cy="3532909"/>
          </a:xfrm>
          <a:prstGeom prst="rect">
            <a:avLst/>
          </a:prstGeom>
        </p:spPr>
      </p:pic>
      <p:pic>
        <p:nvPicPr>
          <p:cNvPr id="8" name="Picture 7" descr="DSC_0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1524000"/>
            <a:ext cx="3886200" cy="2573976"/>
          </a:xfrm>
          <a:prstGeom prst="rect">
            <a:avLst/>
          </a:prstGeom>
        </p:spPr>
      </p:pic>
      <p:pic>
        <p:nvPicPr>
          <p:cNvPr id="7" name="Content Placeholder 6" descr="Great Falls-20141003-0174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4572000" y="827270"/>
            <a:ext cx="4267200" cy="32004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875264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err="1" smtClean="0"/>
              <a:t>Vermiculture</a:t>
            </a:r>
            <a:r>
              <a:rPr lang="en-US" sz="4800" b="1" dirty="0" smtClean="0"/>
              <a:t> System</a:t>
            </a:r>
            <a:endParaRPr lang="en-US" sz="4800" b="1" dirty="0"/>
          </a:p>
        </p:txBody>
      </p:sp>
      <p:pic>
        <p:nvPicPr>
          <p:cNvPr id="4" name="Content Placeholder 3" descr="DSC_00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38700" y="2400300"/>
            <a:ext cx="5257800" cy="3352800"/>
          </a:xfrm>
        </p:spPr>
      </p:pic>
      <p:pic>
        <p:nvPicPr>
          <p:cNvPr id="5" name="Picture 4" descr="Great Falls-20141003-01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14400" y="1447800"/>
            <a:ext cx="3860800" cy="2895600"/>
          </a:xfrm>
          <a:prstGeom prst="rect">
            <a:avLst/>
          </a:prstGeom>
        </p:spPr>
      </p:pic>
      <p:pic>
        <p:nvPicPr>
          <p:cNvPr id="7" name="Picture 6" descr="DSC00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38200" y="3962400"/>
            <a:ext cx="4842456" cy="2743200"/>
          </a:xfrm>
          <a:prstGeom prst="rect">
            <a:avLst/>
          </a:prstGeom>
        </p:spPr>
      </p:pic>
      <p:pic>
        <p:nvPicPr>
          <p:cNvPr id="6" name="Picture 5" descr="DSC00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1592150" y="2522650"/>
            <a:ext cx="5273900" cy="3124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ublic\Pictures\Sample Pictures\bubblebu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-228600"/>
            <a:ext cx="2895600" cy="343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024744" cy="875264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b="1" dirty="0" smtClean="0"/>
              <a:t>Hydroponic System</a:t>
            </a:r>
            <a:endParaRPr lang="en-US" sz="4400" b="1" dirty="0"/>
          </a:p>
        </p:txBody>
      </p:sp>
      <p:pic>
        <p:nvPicPr>
          <p:cNvPr id="4" name="Content Placeholder 3" descr="DSC_0046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62400" y="3276601"/>
            <a:ext cx="4800600" cy="3300350"/>
          </a:xfrm>
        </p:spPr>
      </p:pic>
      <p:pic>
        <p:nvPicPr>
          <p:cNvPr id="5" name="Picture 4" descr="Great Falls-20141029-01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600200"/>
            <a:ext cx="3714750" cy="4953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875264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 err="1" smtClean="0"/>
              <a:t>Aquaponic</a:t>
            </a:r>
            <a:r>
              <a:rPr lang="en-US" sz="4800" b="1" dirty="0" smtClean="0"/>
              <a:t> System</a:t>
            </a:r>
            <a:endParaRPr lang="en-US" sz="4800" b="1" dirty="0"/>
          </a:p>
        </p:txBody>
      </p:sp>
      <p:pic>
        <p:nvPicPr>
          <p:cNvPr id="4" name="Content Placeholder 3" descr="2014 10.31 Aquaponics II (2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3962400" cy="2463766"/>
          </a:xfrm>
        </p:spPr>
      </p:pic>
      <p:pic>
        <p:nvPicPr>
          <p:cNvPr id="7" name="Picture 6" descr="10410761_1532829956969560_7503766101391982403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810000"/>
            <a:ext cx="4334779" cy="2819400"/>
          </a:xfrm>
          <a:prstGeom prst="rect">
            <a:avLst/>
          </a:prstGeom>
        </p:spPr>
      </p:pic>
      <p:pic>
        <p:nvPicPr>
          <p:cNvPr id="10" name="Picture 9" descr="DSC_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86200"/>
            <a:ext cx="4038600" cy="2682354"/>
          </a:xfrm>
          <a:prstGeom prst="rect">
            <a:avLst/>
          </a:prstGeom>
        </p:spPr>
      </p:pic>
      <p:pic>
        <p:nvPicPr>
          <p:cNvPr id="5" name="Picture 4" descr="DSC_0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447800"/>
            <a:ext cx="4419600" cy="268292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74854\Desktop\Growing Images\10850053_1532830023636220_326729570132496595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055"/>
            <a:ext cx="8190726" cy="62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74854\Desktop\Growing Images\Classroom Garden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229600" cy="52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14400" y="609600"/>
            <a:ext cx="7024744" cy="87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Gardening Class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3015</TotalTime>
  <Words>244</Words>
  <Application>Microsoft Office PowerPoint</Application>
  <PresentationFormat>On-screen Show (4:3)</PresentationFormat>
  <Paragraphs>56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2</vt:lpstr>
      <vt:lpstr>Austin</vt:lpstr>
      <vt:lpstr>The Paris Produce Project</vt:lpstr>
      <vt:lpstr>1. Art &amp; Lynx Grafix 2. Auto Shop &amp; Welding 3. Culinary Arts 4. Math 5. One Montana 6. Science</vt:lpstr>
      <vt:lpstr>PGEC Growing Systems</vt:lpstr>
      <vt:lpstr>Soil System</vt:lpstr>
      <vt:lpstr>Vermiculture System</vt:lpstr>
      <vt:lpstr>Hydroponic System</vt:lpstr>
      <vt:lpstr>Aquaponic System</vt:lpstr>
      <vt:lpstr>PowerPoint Presentation</vt:lpstr>
      <vt:lpstr>PowerPoint Presentation</vt:lpstr>
      <vt:lpstr>The Paris Produce Project</vt:lpstr>
      <vt:lpstr>The Paris Produce Project</vt:lpstr>
      <vt:lpstr>The Paris Produce Project</vt:lpstr>
      <vt:lpstr>Loki’s Ghost Pepper Shake</vt:lpstr>
      <vt:lpstr>Loki’s Ghost Designed &amp; Labeled</vt:lpstr>
      <vt:lpstr>Loki’s Ghost School Grown</vt:lpstr>
      <vt:lpstr>Loki’s Ghost Cut &amp; Dried</vt:lpstr>
      <vt:lpstr>Loki’s Ghost Dried &amp; Crushed</vt:lpstr>
      <vt:lpstr>Loki’s Ghost Packaging</vt:lpstr>
      <vt:lpstr>1. GF Police Dept. 2. Montana Grow Hydro 3. Jack’s Pets Store 4. The Flower Farm 5. Cascade Electric </vt:lpstr>
      <vt:lpstr>Benefis Foundation Grant</vt:lpstr>
      <vt:lpstr>2 GFPS Discovery Grants</vt:lpstr>
      <vt:lpstr>    Sales of Loki’s Ghost</vt:lpstr>
      <vt:lpstr>1. Grow room 2. Aquaponics 3. Lynx Graphics 4. Culinary Arts 5. Alternative Café</vt:lpstr>
    </vt:vector>
  </TitlesOfParts>
  <Company>Great Falls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Hydroponics</dc:title>
  <dc:creator>LABRAKE, EMILY</dc:creator>
  <cp:lastModifiedBy>Jonathan Logan</cp:lastModifiedBy>
  <cp:revision>126</cp:revision>
  <dcterms:created xsi:type="dcterms:W3CDTF">2014-04-14T15:12:18Z</dcterms:created>
  <dcterms:modified xsi:type="dcterms:W3CDTF">2018-10-25T20:04:34Z</dcterms:modified>
</cp:coreProperties>
</file>